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9B460D-6C23-1B6E-EE0D-9BD33F26EF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447A321-9CF9-9DEB-2110-D51D02020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34ABFA-4B2B-97DD-8EA2-A2062E7D0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E33EBB-1A87-417F-E48A-47E617ACF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5D9AC6-4389-785A-7DA2-6157F7E8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06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1FA2DB-C374-469B-2BB5-91763205E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B2161FC-54B9-65A5-B031-DB69F17CE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9D232D-1CF6-FFB2-53BD-7EA4FA621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83CA03-E869-ECD0-F372-51E79049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57563E-4E54-7CAC-50CF-228531E7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057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35E90A1-839A-014F-C48F-9FDE15EE60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491252E-9FB4-F9F6-EE7C-4F1FA7DFB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FC208E-2287-1B24-1FC9-CA6858D9C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0FB556-272D-55CF-4A83-DD605238E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226DC5-8AEB-D5BC-1693-01381645A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79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4EE4B5-21E5-D3A1-6FC1-A621C1409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670069-C680-AC99-5BF9-CEE287B66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18A3B4-BC9D-6FA8-E792-ECFD799D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95EC52-A5A7-758E-D501-8C89C9732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914941-2907-AE63-A8D6-4D2C17A63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64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9385B-0E29-CBC5-33F4-E0CCFFE54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9827D04-E549-8306-1C37-1C7D08F3A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BF8F8D-E4C0-7A63-50D3-9391A00F7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A0A2A5-1FB9-ED8B-E7D1-AF3A67363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C2FC9F-DB86-8112-13A0-015B9DFD8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701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AF0F9A-3C25-C897-0B53-90C515938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7F352B-0162-8F4D-FB3F-47D153E6C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0D4BD34-BC12-BCB4-B4C9-6C16015FD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181958-33FC-B966-A6F8-1B7CDD13F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C1EF812-31A8-9C54-5883-2AFCBD577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F152A12-0453-7873-3108-2A6774944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5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7E4E4-AFFF-56DB-D82A-E6F71BA78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69D720-FCAB-4FE8-73B9-AA39CACB4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C31D469-84B6-DF5A-21C0-ADDE916B9E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208EA56-96F8-A4C7-C40C-7EBDEDFBCB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A2A62C1-7334-2065-578F-90FDA8D588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7C2B423-2DFF-8AFA-29E9-0294C4E06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6ACB535-F913-EE8D-B0D9-DDE3C113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5AE8AB8-5AC0-6302-20C0-89344BAB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8625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9FE55B-0402-3B4E-F3F6-EB8BA75CC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B3681B2-6F88-7FF2-9361-E4B5F8BA3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B256A95-DC54-6A8A-6D08-A08C9EF54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0399533-2C9D-21D1-8D9F-501F356DE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60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6AF2097-E820-83EA-FD43-B82A3CE31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500FD5A-FA12-F7A5-5EC0-51FADD94E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6DFEDE-1AF1-9045-CE5D-E04489AE4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040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2B0A81-42FE-A02E-3BDF-A3A8282A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025ABA-E888-59B0-1E64-45B2A82E6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B652DF2-4203-362D-72BE-EE75B4997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704886-11DF-8537-0873-BF41DF67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1ACE2D-F2DB-FF78-713E-F6575AB45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9602A0-C032-BC84-53B9-84897E696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87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91FBB7-E578-5606-7883-E27F8B35A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35AFB44-0586-6E01-E2F0-523E950041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953C5D-0E78-B94E-D8B3-54AAB7800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2AC2A1B-06AF-8FD4-542E-E14FBA641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D09CD4-6603-384C-B5BC-EDF1EC84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CA55A8-82CC-B8E0-7365-3073F959C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098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2693AF4-3811-38C5-C57B-2FE8E7CAE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50F2BD2-40A7-6F05-6F88-B7A42CA4E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FBC187-448C-6B1B-3749-656C2E187D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F7450D-AE6B-4052-8F21-9928A52C9CE6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69AD34-7E23-CBAB-4DBC-E25B422F3D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5F596F-2F8B-9905-EE59-7A35F64D3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F87CBB-BE9D-4428-9834-B69AD98393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72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5681B5-BF84-243B-116C-66AFA6D36031}"/>
              </a:ext>
            </a:extLst>
          </p:cNvPr>
          <p:cNvSpPr txBox="1"/>
          <p:nvPr/>
        </p:nvSpPr>
        <p:spPr>
          <a:xfrm>
            <a:off x="1378370" y="105628"/>
            <a:ext cx="9630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2800" dirty="0"/>
              <a:t>スマホからＰＣへの画像移動（</a:t>
            </a:r>
            <a:r>
              <a:rPr lang="en-US" altLang="ja-JP" sz="2800" dirty="0"/>
              <a:t>USB</a:t>
            </a:r>
            <a:r>
              <a:rPr lang="ja-JP" altLang="ja-JP" sz="2800" dirty="0"/>
              <a:t>ケーブルで接続）</a:t>
            </a:r>
            <a:endParaRPr kumimoji="1" lang="ja-JP" altLang="en-US" sz="28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057B2E-FDC0-7090-A839-DB22B7984E8F}"/>
              </a:ext>
            </a:extLst>
          </p:cNvPr>
          <p:cNvSpPr txBox="1"/>
          <p:nvPr/>
        </p:nvSpPr>
        <p:spPr>
          <a:xfrm>
            <a:off x="221670" y="678953"/>
            <a:ext cx="82573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ea"/>
              <a:buAutoNum type="circleNumDbPlain"/>
            </a:pP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スマホと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PC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を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USB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ケーブルで接続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00173B4-16E7-8F11-A25C-75910884A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855" y="678953"/>
            <a:ext cx="2005569" cy="3469909"/>
          </a:xfrm>
          <a:prstGeom prst="rect">
            <a:avLst/>
          </a:prstGeom>
          <a:ln w="28575">
            <a:solidFill>
              <a:srgbClr val="EE0000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F4EF235-7423-D2A2-2A50-D614CA5AA060}"/>
              </a:ext>
            </a:extLst>
          </p:cNvPr>
          <p:cNvSpPr txBox="1"/>
          <p:nvPr/>
        </p:nvSpPr>
        <p:spPr>
          <a:xfrm>
            <a:off x="221670" y="5533267"/>
            <a:ext cx="62582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ja-JP" altLang="en-US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⓸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内部ストレージを開く➡「</a:t>
            </a: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DCIM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」や「</a:t>
            </a:r>
            <a:r>
              <a:rPr lang="en-US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Pictures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」</a:t>
            </a:r>
            <a:r>
              <a:rPr lang="ja-JP" altLang="en-US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内にスマホの</a:t>
            </a: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画像</a:t>
            </a:r>
            <a:r>
              <a:rPr lang="ja-JP" altLang="en-US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がある</a:t>
            </a:r>
            <a:endParaRPr lang="ja-JP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BD61658-8F3C-1E1A-B25B-979D6EFC9992}"/>
              </a:ext>
            </a:extLst>
          </p:cNvPr>
          <p:cNvSpPr txBox="1"/>
          <p:nvPr/>
        </p:nvSpPr>
        <p:spPr>
          <a:xfrm>
            <a:off x="221670" y="1861703"/>
            <a:ext cx="82573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⓷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PC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の「エクスプローラー」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に自分の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スマホ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（正三さんのＳ２５）が</a:t>
            </a:r>
            <a:r>
              <a:rPr lang="ja-JP" altLang="en-US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現れる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31748A7-D543-B89D-2E5C-77336EC701A7}"/>
              </a:ext>
            </a:extLst>
          </p:cNvPr>
          <p:cNvSpPr txBox="1"/>
          <p:nvPr/>
        </p:nvSpPr>
        <p:spPr>
          <a:xfrm>
            <a:off x="221670" y="1324733"/>
            <a:ext cx="82573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②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スマホ側で「ＵＳＢの設定」➡このデパイス➡画像転送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3C9EACC-146F-5564-5E78-B2345918128E}"/>
              </a:ext>
            </a:extLst>
          </p:cNvPr>
          <p:cNvGrpSpPr/>
          <p:nvPr/>
        </p:nvGrpSpPr>
        <p:grpSpPr>
          <a:xfrm>
            <a:off x="6843276" y="4460521"/>
            <a:ext cx="3379622" cy="2291851"/>
            <a:chOff x="0" y="1968"/>
            <a:chExt cx="2269514" cy="1846580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C46D0BB0-27EF-87BD-A923-3751835FE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24" y="1968"/>
              <a:ext cx="2205990" cy="1846580"/>
            </a:xfrm>
            <a:prstGeom prst="rect">
              <a:avLst/>
            </a:prstGeom>
            <a:ln w="28575">
              <a:solidFill>
                <a:srgbClr val="EE0000"/>
              </a:solidFill>
            </a:ln>
          </p:spPr>
        </p:pic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E7BC9E10-709D-8628-34EA-6761AD815AA8}"/>
                </a:ext>
              </a:extLst>
            </p:cNvPr>
            <p:cNvSpPr/>
            <p:nvPr/>
          </p:nvSpPr>
          <p:spPr>
            <a:xfrm>
              <a:off x="800594" y="80346"/>
              <a:ext cx="1398905" cy="184785"/>
            </a:xfrm>
            <a:prstGeom prst="roundRect">
              <a:avLst/>
            </a:prstGeom>
            <a:noFill/>
            <a:ln>
              <a:solidFill>
                <a:srgbClr val="EE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8" name="四角形: 角を丸くする 17">
              <a:extLst>
                <a:ext uri="{FF2B5EF4-FFF2-40B4-BE49-F238E27FC236}">
                  <a16:creationId xmlns:a16="http://schemas.microsoft.com/office/drawing/2014/main" id="{68248A5A-DD8C-FE45-1315-443AD04C3437}"/>
                </a:ext>
              </a:extLst>
            </p:cNvPr>
            <p:cNvSpPr/>
            <p:nvPr/>
          </p:nvSpPr>
          <p:spPr>
            <a:xfrm>
              <a:off x="0" y="1591810"/>
              <a:ext cx="999046" cy="252000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pic>
        <p:nvPicPr>
          <p:cNvPr id="9" name="グラフィックス 8" descr="バッジ 1 単色塗りつぶし">
            <a:extLst>
              <a:ext uri="{FF2B5EF4-FFF2-40B4-BE49-F238E27FC236}">
                <a16:creationId xmlns:a16="http://schemas.microsoft.com/office/drawing/2014/main" id="{E2D8033D-63BA-EF89-4B97-6A79769A3A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30994" y="968221"/>
            <a:ext cx="914400" cy="914400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293ECC74-826A-ED56-F5DC-90BEAD5335EF}"/>
              </a:ext>
            </a:extLst>
          </p:cNvPr>
          <p:cNvGrpSpPr/>
          <p:nvPr/>
        </p:nvGrpSpPr>
        <p:grpSpPr>
          <a:xfrm>
            <a:off x="1969102" y="2869578"/>
            <a:ext cx="3728373" cy="2663689"/>
            <a:chOff x="1644102" y="2862496"/>
            <a:chExt cx="3728373" cy="2663689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EBF869B2-7674-DA38-752A-3F49FB311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55" y="2862496"/>
              <a:ext cx="3042220" cy="2419350"/>
            </a:xfrm>
            <a:prstGeom prst="rect">
              <a:avLst/>
            </a:prstGeom>
            <a:ln w="28575">
              <a:solidFill>
                <a:srgbClr val="EE0000"/>
              </a:solidFill>
            </a:ln>
          </p:spPr>
        </p:pic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86B5889F-A2E4-3E29-48EF-CD60B9123A48}"/>
                </a:ext>
              </a:extLst>
            </p:cNvPr>
            <p:cNvSpPr/>
            <p:nvPr/>
          </p:nvSpPr>
          <p:spPr>
            <a:xfrm>
              <a:off x="3851365" y="3429000"/>
              <a:ext cx="1349144" cy="328157"/>
            </a:xfrm>
            <a:prstGeom prst="roundRect">
              <a:avLst/>
            </a:prstGeom>
            <a:noFill/>
            <a:ln w="28575" cap="flat" cmpd="sng" algn="ctr">
              <a:solidFill>
                <a:srgbClr val="EE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pic>
          <p:nvPicPr>
            <p:cNvPr id="13" name="グラフィックス 12" descr="バッジ 単色塗りつぶし">
              <a:extLst>
                <a:ext uri="{FF2B5EF4-FFF2-40B4-BE49-F238E27FC236}">
                  <a16:creationId xmlns:a16="http://schemas.microsoft.com/office/drawing/2014/main" id="{63387B9D-681C-F76D-6796-5FB51D60CA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644102" y="4611785"/>
              <a:ext cx="914400" cy="914400"/>
            </a:xfrm>
            <a:prstGeom prst="rect">
              <a:avLst/>
            </a:prstGeom>
          </p:spPr>
        </p:pic>
      </p:grpSp>
      <p:pic>
        <p:nvPicPr>
          <p:cNvPr id="21" name="グラフィックス 20" descr="バッジ 3 単色塗りつぶし">
            <a:extLst>
              <a:ext uri="{FF2B5EF4-FFF2-40B4-BE49-F238E27FC236}">
                <a16:creationId xmlns:a16="http://schemas.microsoft.com/office/drawing/2014/main" id="{F0489F34-295F-AC13-2BD5-263F0CBC04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61965" y="3234462"/>
            <a:ext cx="914400" cy="914400"/>
          </a:xfrm>
          <a:prstGeom prst="rect">
            <a:avLst/>
          </a:prstGeom>
        </p:spPr>
      </p:pic>
      <p:pic>
        <p:nvPicPr>
          <p:cNvPr id="27" name="グラフィックス 26" descr="バッジ 単色塗りつぶし">
            <a:extLst>
              <a:ext uri="{FF2B5EF4-FFF2-40B4-BE49-F238E27FC236}">
                <a16:creationId xmlns:a16="http://schemas.microsoft.com/office/drawing/2014/main" id="{9B3B7300-0997-43F0-9DA2-549807FB77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3397" y="6028292"/>
            <a:ext cx="914400" cy="914400"/>
          </a:xfrm>
          <a:prstGeom prst="rect">
            <a:avLst/>
          </a:prstGeom>
        </p:spPr>
      </p:pic>
      <p:pic>
        <p:nvPicPr>
          <p:cNvPr id="29" name="グラフィックス 28" descr="バッジ 4 単色塗りつぶし">
            <a:extLst>
              <a:ext uri="{FF2B5EF4-FFF2-40B4-BE49-F238E27FC236}">
                <a16:creationId xmlns:a16="http://schemas.microsoft.com/office/drawing/2014/main" id="{89A7AF24-5EFF-1B20-F9F0-E5ED3AD2D9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91239" y="51138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8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8C3C3E-E3AC-60BA-40E4-01B3EF1BE5D5}"/>
              </a:ext>
            </a:extLst>
          </p:cNvPr>
          <p:cNvSpPr txBox="1"/>
          <p:nvPr/>
        </p:nvSpPr>
        <p:spPr>
          <a:xfrm>
            <a:off x="92034" y="386017"/>
            <a:ext cx="60979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"/>
            </a:pPr>
            <a:r>
              <a:rPr lang="ja-JP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「ＤＣＩＭ」の</a:t>
            </a:r>
            <a:r>
              <a:rPr lang="en-US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camera</a:t>
            </a:r>
            <a:r>
              <a:rPr lang="ja-JP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に直接写した写真</a:t>
            </a:r>
            <a:endParaRPr lang="ja-JP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"/>
            </a:pPr>
            <a:r>
              <a:rPr lang="ja-JP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</a:t>
            </a:r>
            <a:r>
              <a:rPr lang="en-US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Pictures</a:t>
            </a:r>
            <a:r>
              <a:rPr lang="ja-JP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」の</a:t>
            </a:r>
            <a:r>
              <a:rPr lang="en-US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Line</a:t>
            </a:r>
            <a:r>
              <a:rPr lang="ja-JP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には</a:t>
            </a:r>
            <a:r>
              <a:rPr lang="en-US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Line</a:t>
            </a:r>
            <a:r>
              <a:rPr lang="ja-JP" altLang="ja-JP" sz="20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で送ってきた写真</a:t>
            </a:r>
            <a:endParaRPr lang="ja-JP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E413CAE-EB6C-0F8A-CD39-9DBD2F589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34" y="1456964"/>
            <a:ext cx="633203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1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⓹</a:t>
            </a:r>
            <a:r>
              <a:rPr kumimoji="0" lang="ja-JP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ここで保存先を指定しておく（新タブを開く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作業</a:t>
            </a:r>
            <a:r>
              <a:rPr kumimoji="0" lang="ja-JP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kumimoji="0" lang="ja-JP" altLang="ja-JP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「タブ」の「</a:t>
            </a:r>
            <a:r>
              <a:rPr kumimoji="0" lang="en-US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+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」マークをクリック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5437A249-82FF-B597-CF04-810BE7D0A569}"/>
              </a:ext>
            </a:extLst>
          </p:cNvPr>
          <p:cNvSpPr/>
          <p:nvPr/>
        </p:nvSpPr>
        <p:spPr>
          <a:xfrm>
            <a:off x="5115197" y="10533932"/>
            <a:ext cx="179705" cy="157480"/>
          </a:xfrm>
          <a:prstGeom prst="roundRect">
            <a:avLst/>
          </a:prstGeom>
          <a:noFill/>
          <a:ln w="38100"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B7113C5C-7B4F-4745-CACA-793C6C560BFE}"/>
              </a:ext>
            </a:extLst>
          </p:cNvPr>
          <p:cNvGrpSpPr/>
          <p:nvPr/>
        </p:nvGrpSpPr>
        <p:grpSpPr>
          <a:xfrm>
            <a:off x="6587951" y="526204"/>
            <a:ext cx="4372974" cy="1819373"/>
            <a:chOff x="6587951" y="526204"/>
            <a:chExt cx="4372974" cy="1819373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9329E830-2E73-038C-0EFC-72E271897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7951" y="526204"/>
              <a:ext cx="4372974" cy="1819373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</p:pic>
        <p:sp>
          <p:nvSpPr>
            <p:cNvPr id="11" name="四角形: 角を丸くする 10">
              <a:extLst>
                <a:ext uri="{FF2B5EF4-FFF2-40B4-BE49-F238E27FC236}">
                  <a16:creationId xmlns:a16="http://schemas.microsoft.com/office/drawing/2014/main" id="{AC533E8D-6B81-4E2F-FE16-E717344AA106}"/>
                </a:ext>
              </a:extLst>
            </p:cNvPr>
            <p:cNvSpPr/>
            <p:nvPr/>
          </p:nvSpPr>
          <p:spPr>
            <a:xfrm>
              <a:off x="8496794" y="526204"/>
              <a:ext cx="648000" cy="32400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AAC01B7-DFBD-C6DF-7D8E-D45B14528048}"/>
              </a:ext>
            </a:extLst>
          </p:cNvPr>
          <p:cNvSpPr txBox="1"/>
          <p:nvPr/>
        </p:nvSpPr>
        <p:spPr>
          <a:xfrm>
            <a:off x="92034" y="2451436"/>
            <a:ext cx="6097978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0" lang="ja-JP" altLang="en-US" sz="2000" b="1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⓺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「エクスプローラー」の中の保存先「正三・個人用」➡「画像（ピクチャ」➡</a:t>
            </a:r>
            <a:r>
              <a:rPr kumimoji="0" lang="en-US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2026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（令</a:t>
            </a:r>
            <a:r>
              <a:rPr kumimoji="0" lang="en-US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7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年）➡</a:t>
            </a:r>
            <a:r>
              <a:rPr kumimoji="0" lang="en-US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2026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</a:t>
            </a:r>
            <a:r>
              <a:rPr kumimoji="0" lang="en-US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7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月を選択</a:t>
            </a:r>
            <a:endParaRPr lang="ja-JP" altLang="en-US" dirty="0"/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D17E8214-CD83-02CB-118E-04EB028917B7}"/>
              </a:ext>
            </a:extLst>
          </p:cNvPr>
          <p:cNvGrpSpPr/>
          <p:nvPr/>
        </p:nvGrpSpPr>
        <p:grpSpPr>
          <a:xfrm>
            <a:off x="4592029" y="3509962"/>
            <a:ext cx="7136834" cy="3065278"/>
            <a:chOff x="4580153" y="3565681"/>
            <a:chExt cx="7136834" cy="3065278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CE190608-EA57-64EE-E1CE-6E27DD6D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0153" y="3565681"/>
              <a:ext cx="7136834" cy="3065278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</p:pic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2F436E6E-6333-FDA9-D48D-CC7704153B13}"/>
                </a:ext>
              </a:extLst>
            </p:cNvPr>
            <p:cNvSpPr/>
            <p:nvPr/>
          </p:nvSpPr>
          <p:spPr>
            <a:xfrm>
              <a:off x="6768794" y="3715126"/>
              <a:ext cx="4833398" cy="5760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6" name="グラフィックス 5" descr="バッジ 5 単色塗りつぶし">
            <a:extLst>
              <a:ext uri="{FF2B5EF4-FFF2-40B4-BE49-F238E27FC236}">
                <a16:creationId xmlns:a16="http://schemas.microsoft.com/office/drawing/2014/main" id="{1EC5788F-C45C-0797-32AC-0AA39D736D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85533" y="282760"/>
            <a:ext cx="914400" cy="914400"/>
          </a:xfrm>
          <a:prstGeom prst="rect">
            <a:avLst/>
          </a:prstGeom>
        </p:spPr>
      </p:pic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7BE6AC9E-7DD5-346A-E15C-AF5CB0B7CBA2}"/>
              </a:ext>
            </a:extLst>
          </p:cNvPr>
          <p:cNvCxnSpPr>
            <a:cxnSpLocks/>
          </p:cNvCxnSpPr>
          <p:nvPr/>
        </p:nvCxnSpPr>
        <p:spPr>
          <a:xfrm>
            <a:off x="4868883" y="3158836"/>
            <a:ext cx="1796992" cy="5114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812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A84FAF3-DC6D-1B73-69F3-2323D1BB0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968" y="424833"/>
            <a:ext cx="6022171" cy="366801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54932E3-A78E-FBB2-3248-E10A3F610513}"/>
              </a:ext>
            </a:extLst>
          </p:cNvPr>
          <p:cNvSpPr txBox="1"/>
          <p:nvPr/>
        </p:nvSpPr>
        <p:spPr>
          <a:xfrm rot="10800000" flipH="1" flipV="1">
            <a:off x="362861" y="163223"/>
            <a:ext cx="3591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移動する写真の選択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1035EEF-3601-E5EC-6EF7-EC8D19D3F563}"/>
              </a:ext>
            </a:extLst>
          </p:cNvPr>
          <p:cNvSpPr txBox="1"/>
          <p:nvPr/>
        </p:nvSpPr>
        <p:spPr>
          <a:xfrm>
            <a:off x="362861" y="878775"/>
            <a:ext cx="4738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スマホ内にある写真はどこに？</a:t>
            </a:r>
            <a:endParaRPr kumimoji="1" lang="en-US" altLang="ja-JP" sz="2000" dirty="0"/>
          </a:p>
          <a:p>
            <a:r>
              <a:rPr kumimoji="1" lang="ja-JP" altLang="en-US" sz="2000" dirty="0"/>
              <a:t>正三の</a:t>
            </a:r>
            <a:r>
              <a:rPr kumimoji="1" lang="en-US" altLang="ja-JP" sz="2000" dirty="0"/>
              <a:t>S25</a:t>
            </a:r>
            <a:r>
              <a:rPr lang="ja-JP" altLang="en-US" sz="2000" dirty="0"/>
              <a:t>➡内部ストレージ➡</a:t>
            </a:r>
            <a:r>
              <a:rPr lang="en-US" altLang="ja-JP" sz="2000" dirty="0"/>
              <a:t>DCIM</a:t>
            </a:r>
            <a:r>
              <a:rPr lang="ja-JP" altLang="en-US" sz="2000" dirty="0"/>
              <a:t>➡</a:t>
            </a:r>
            <a:r>
              <a:rPr lang="en-US" altLang="ja-JP" sz="2000" dirty="0"/>
              <a:t>camera</a:t>
            </a:r>
            <a:endParaRPr kumimoji="1" lang="ja-JP" altLang="en-US" sz="2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A5DDF18-BFC8-F586-75BE-A65CD3F21D12}"/>
              </a:ext>
            </a:extLst>
          </p:cNvPr>
          <p:cNvSpPr txBox="1"/>
          <p:nvPr/>
        </p:nvSpPr>
        <p:spPr>
          <a:xfrm>
            <a:off x="362861" y="2020279"/>
            <a:ext cx="3954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写真の選択</a:t>
            </a:r>
            <a:endParaRPr lang="en-US" altLang="ja-JP" sz="2000" dirty="0"/>
          </a:p>
          <a:p>
            <a:r>
              <a:rPr kumimoji="1" lang="ja-JP" altLang="en-US" sz="2000" dirty="0"/>
              <a:t>連続の場合：</a:t>
            </a:r>
            <a:r>
              <a:rPr kumimoji="1" lang="en-US" altLang="ja-JP" sz="2000" dirty="0"/>
              <a:t>Shift</a:t>
            </a:r>
            <a:r>
              <a:rPr kumimoji="1" lang="ja-JP" altLang="en-US" sz="2000" dirty="0"/>
              <a:t>キーの利用</a:t>
            </a:r>
            <a:endParaRPr kumimoji="1" lang="en-US" altLang="ja-JP" sz="2000" dirty="0"/>
          </a:p>
          <a:p>
            <a:r>
              <a:rPr lang="ja-JP" altLang="en-US" sz="2000" dirty="0"/>
              <a:t>あちこち選択：</a:t>
            </a:r>
            <a:r>
              <a:rPr lang="en-US" altLang="ja-JP" sz="2000" dirty="0"/>
              <a:t>Ctrl</a:t>
            </a:r>
            <a:r>
              <a:rPr lang="ja-JP" altLang="en-US" sz="2000" dirty="0"/>
              <a:t>キーの利用</a:t>
            </a:r>
            <a:endParaRPr kumimoji="1" lang="ja-JP" altLang="en-US" sz="2000" dirty="0"/>
          </a:p>
        </p:txBody>
      </p:sp>
      <p:pic>
        <p:nvPicPr>
          <p:cNvPr id="10" name="図 9" descr="グラフィカル ユーザー インターフェイス, アプリケーション, Word&#10;&#10;自動的に生成された説明">
            <a:extLst>
              <a:ext uri="{FF2B5EF4-FFF2-40B4-BE49-F238E27FC236}">
                <a16:creationId xmlns:a16="http://schemas.microsoft.com/office/drawing/2014/main" id="{4FFBC000-9F69-A89B-1AC6-39F2E3D865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7" t="5776" r="38051" b="78431"/>
          <a:stretch/>
        </p:blipFill>
        <p:spPr bwMode="auto">
          <a:xfrm>
            <a:off x="511265" y="3263551"/>
            <a:ext cx="3312589" cy="988386"/>
          </a:xfrm>
          <a:prstGeom prst="rect">
            <a:avLst/>
          </a:prstGeom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663467F-F98C-6ED8-DC1A-EC3D895FDF4D}"/>
              </a:ext>
            </a:extLst>
          </p:cNvPr>
          <p:cNvSpPr txBox="1"/>
          <p:nvPr/>
        </p:nvSpPr>
        <p:spPr>
          <a:xfrm>
            <a:off x="362861" y="4476997"/>
            <a:ext cx="5733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コピーする場合はコピーマークをクリック</a:t>
            </a:r>
            <a:endParaRPr kumimoji="1" lang="en-US" altLang="ja-JP" sz="2000" dirty="0"/>
          </a:p>
          <a:p>
            <a:r>
              <a:rPr kumimoji="1" lang="ja-JP" altLang="en-US" sz="2000" dirty="0"/>
              <a:t>切り取り・移動する場合はハサミマーク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4001AFC4-9A72-4A61-547A-E61103B8F085}"/>
              </a:ext>
            </a:extLst>
          </p:cNvPr>
          <p:cNvSpPr/>
          <p:nvPr/>
        </p:nvSpPr>
        <p:spPr>
          <a:xfrm>
            <a:off x="6590740" y="878775"/>
            <a:ext cx="2280062" cy="48225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F035B0A8-D217-7836-5861-7464764B73DA}"/>
              </a:ext>
            </a:extLst>
          </p:cNvPr>
          <p:cNvCxnSpPr/>
          <p:nvPr/>
        </p:nvCxnSpPr>
        <p:spPr>
          <a:xfrm flipV="1">
            <a:off x="3954483" y="1361029"/>
            <a:ext cx="2790701" cy="22846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31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AB17FF-AC76-6D5B-A054-B34A4AED804C}"/>
              </a:ext>
            </a:extLst>
          </p:cNvPr>
          <p:cNvSpPr txBox="1"/>
          <p:nvPr/>
        </p:nvSpPr>
        <p:spPr>
          <a:xfrm rot="10800000" flipH="1" flipV="1">
            <a:off x="540992" y="210724"/>
            <a:ext cx="3306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移動先の選択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B9DD016-B438-23E9-77EA-1E55CF267D94}"/>
              </a:ext>
            </a:extLst>
          </p:cNvPr>
          <p:cNvSpPr txBox="1"/>
          <p:nvPr/>
        </p:nvSpPr>
        <p:spPr>
          <a:xfrm>
            <a:off x="540992" y="878774"/>
            <a:ext cx="4553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タブの切り替え</a:t>
            </a:r>
            <a:endParaRPr kumimoji="1" lang="en-US" altLang="ja-JP" sz="2000" dirty="0"/>
          </a:p>
          <a:p>
            <a:r>
              <a:rPr kumimoji="1" lang="ja-JP" altLang="en-US" sz="2000" dirty="0"/>
              <a:t>「</a:t>
            </a:r>
            <a:r>
              <a:rPr lang="en-US" altLang="ja-JP" sz="2000" dirty="0"/>
              <a:t>camera]</a:t>
            </a:r>
            <a:r>
              <a:rPr lang="ja-JP" altLang="en-US" sz="2000" dirty="0"/>
              <a:t>➡</a:t>
            </a:r>
            <a:r>
              <a:rPr lang="en-US" altLang="ja-JP" sz="2000" dirty="0"/>
              <a:t>2026</a:t>
            </a:r>
            <a:r>
              <a:rPr lang="ja-JP" altLang="en-US" sz="2000" dirty="0"/>
              <a:t>年</a:t>
            </a:r>
            <a:r>
              <a:rPr lang="en-US" altLang="ja-JP" sz="2000" dirty="0"/>
              <a:t>7</a:t>
            </a:r>
            <a:r>
              <a:rPr lang="ja-JP" altLang="en-US" sz="2000" dirty="0"/>
              <a:t>月</a:t>
            </a:r>
            <a:endParaRPr lang="en-US" altLang="ja-JP" sz="2000" dirty="0"/>
          </a:p>
          <a:p>
            <a:r>
              <a:rPr lang="ja-JP" altLang="en-US" sz="2000" dirty="0"/>
              <a:t>上部の「貼り付け」マーククリック</a:t>
            </a:r>
            <a:endParaRPr kumimoji="1" lang="ja-JP" altLang="en-US" sz="2000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EFB6EB6-D01F-7856-0D81-D5CE12339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514" y="1004952"/>
            <a:ext cx="6674810" cy="328204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193AE34-DB47-4D13-18A3-CBC7917C145D}"/>
              </a:ext>
            </a:extLst>
          </p:cNvPr>
          <p:cNvSpPr txBox="1"/>
          <p:nvPr/>
        </p:nvSpPr>
        <p:spPr>
          <a:xfrm>
            <a:off x="843147" y="2755075"/>
            <a:ext cx="38119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見事に移動（又はコピー）しました</a:t>
            </a:r>
          </a:p>
        </p:txBody>
      </p:sp>
    </p:spTree>
    <p:extLst>
      <p:ext uri="{BB962C8B-B14F-4D97-AF65-F5344CB8AC3E}">
        <p14:creationId xmlns:p14="http://schemas.microsoft.com/office/powerpoint/2010/main" val="4198266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236</Words>
  <Application>Microsoft Office PowerPoint</Application>
  <PresentationFormat>ワイド画面</PresentationFormat>
  <Paragraphs>23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游ゴシック</vt:lpstr>
      <vt:lpstr>游ゴシック Light</vt:lpstr>
      <vt:lpstr>游明朝</vt:lpstr>
      <vt:lpstr>Arial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正三 高木</dc:creator>
  <cp:lastModifiedBy>正三 高木</cp:lastModifiedBy>
  <cp:revision>3</cp:revision>
  <dcterms:created xsi:type="dcterms:W3CDTF">2026-07-19T05:41:18Z</dcterms:created>
  <dcterms:modified xsi:type="dcterms:W3CDTF">2026-07-20T00:51:40Z</dcterms:modified>
</cp:coreProperties>
</file>